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8" r:id="rId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4FA3FF-7A50-E349-8E43-88C72E16B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225FB27-7593-3944-92CE-519453E5A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7571F0-C89E-6A46-8043-28074B4F2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B120-44DF-B648-9AD2-9ECB22D05C2F}" type="datetimeFigureOut">
              <a:rPr lang="es-EC" smtClean="0"/>
              <a:t>4/5/2021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83FE40-78A1-F242-A748-B596D9A3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4DA9263-786E-214D-9D88-F9354C81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D2CF-EFBE-584C-890D-BDA5999365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147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9EE369-BC0D-B74A-9CCF-6F41CBCD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D259C22-A887-3846-A0CC-0F14518F6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5C57145-E712-6C44-B798-03F77FCA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B120-44DF-B648-9AD2-9ECB22D05C2F}" type="datetimeFigureOut">
              <a:rPr lang="es-EC" smtClean="0"/>
              <a:t>4/5/2021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49A87A-A2F7-D747-82C1-3AB6E91B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9307FC-DCBC-9C4E-A3DF-B7CF9FC9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D2CF-EFBE-584C-890D-BDA5999365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66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D6ED633-E83C-C146-99EE-197F8E341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C1CFF03-F0FF-8D49-AF16-18778F65C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94CB112-7E4A-1C4C-BB42-44391F19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B120-44DF-B648-9AD2-9ECB22D05C2F}" type="datetimeFigureOut">
              <a:rPr lang="es-EC" smtClean="0"/>
              <a:t>4/5/2021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27A2F67-02C1-0048-93A7-F31B8ED2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3C4B92E-C7F9-ED49-A8EE-0095D08E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D2CF-EFBE-584C-890D-BDA5999365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223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5ABE84-2B81-C942-8CDB-1E12A92C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AA3A2A6-7444-0246-B1D2-1A81A32ED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B2D87C-D533-044B-A859-2E3CABE0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B120-44DF-B648-9AD2-9ECB22D05C2F}" type="datetimeFigureOut">
              <a:rPr lang="es-EC" smtClean="0"/>
              <a:t>4/5/2021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66A3B3F-49DD-134B-A2D8-5748416B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9A45355-9A84-5B42-A0A5-1B316B4B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D2CF-EFBE-584C-890D-BDA5999365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607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9237E6-F351-F746-810C-48CC6599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D96AE8A-DD5A-2A42-9BA9-B6820964D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DCFD52-C5C4-1142-AC79-3844286C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B120-44DF-B648-9AD2-9ECB22D05C2F}" type="datetimeFigureOut">
              <a:rPr lang="es-EC" smtClean="0"/>
              <a:t>4/5/2021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991DD46-2083-EC41-82D8-97ADF895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1641532-EFEA-CE4F-9CDA-97C3A1CA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D2CF-EFBE-584C-890D-BDA5999365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939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7030CA-5768-7E40-9ECE-745C457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8BB18BB-00DF-B34D-99D3-4849A49BC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FCB8588-BC43-194A-A568-8A46DDCCB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91D2BAA-A837-DE40-AF38-AB4CD6BE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B120-44DF-B648-9AD2-9ECB22D05C2F}" type="datetimeFigureOut">
              <a:rPr lang="es-EC" smtClean="0"/>
              <a:t>4/5/2021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6A987C8-484F-4E43-9CCD-3E9AE61A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7EA9A8C-9C26-BB4E-8142-C2337FFB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D2CF-EFBE-584C-890D-BDA5999365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459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0D1563-9E13-F042-BE54-184A39C4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A70769D-4822-1241-B780-6CFF81072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4B103D-5B58-8E4F-94A1-D5A6D6287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E375E00-5276-7740-AFF7-E5C75F14A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0173693-9FAF-4040-94AF-2283CF39E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2D5DB0A-512B-CA45-9E91-433E9EF7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B120-44DF-B648-9AD2-9ECB22D05C2F}" type="datetimeFigureOut">
              <a:rPr lang="es-EC" smtClean="0"/>
              <a:t>4/5/2021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E95F6B4-C481-DD4E-8115-0560A47A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A12D38C-2DCE-7244-B4C6-45BCF69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D2CF-EFBE-584C-890D-BDA5999365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140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31BC3C-E4CB-7147-A652-45FECBEA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2B0F1C7-BA4C-9549-B568-36B725DAD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B120-44DF-B648-9AD2-9ECB22D05C2F}" type="datetimeFigureOut">
              <a:rPr lang="es-EC" smtClean="0"/>
              <a:t>4/5/2021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598A945-5302-EC4C-9975-26F88207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8EF7E02-CCA3-354D-A53B-74367129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D2CF-EFBE-584C-890D-BDA5999365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56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CDC8D68-3971-7F4B-ABBF-39890266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B120-44DF-B648-9AD2-9ECB22D05C2F}" type="datetimeFigureOut">
              <a:rPr lang="es-EC" smtClean="0"/>
              <a:t>4/5/2021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462F6AD-638D-7A49-A2FD-1F789668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0A8B6F0-BF7A-654D-810C-375E9463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D2CF-EFBE-584C-890D-BDA5999365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868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CB7A2F-389C-5E47-A077-C0A8503B3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127C3D3-9559-3C48-8CED-37E6E3B86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F27EB42-2245-654A-B868-827FD0113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E0B9F80-1394-8C4B-954C-0175F2B6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B120-44DF-B648-9AD2-9ECB22D05C2F}" type="datetimeFigureOut">
              <a:rPr lang="es-EC" smtClean="0"/>
              <a:t>4/5/2021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D767710-4EAB-474D-A03D-AEE56FE1F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43D46F7-9FF7-3243-AA93-8038A85CE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D2CF-EFBE-584C-890D-BDA5999365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375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D27A7D-FADD-B347-9590-B5024ACF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F90C817-CAFE-924C-B42D-639340392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1E1BCCC-F41F-4743-8855-9E2ED8FCB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3C724A9-54B7-044E-9366-F23434E4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B120-44DF-B648-9AD2-9ECB22D05C2F}" type="datetimeFigureOut">
              <a:rPr lang="es-EC" smtClean="0"/>
              <a:t>4/5/2021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83FD152-ACCD-6840-9A33-DE4AB6458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19BBEBB-C7FD-0149-85B4-3A603D0C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D2CF-EFBE-584C-890D-BDA5999365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516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A88AFC3-0B1F-7A46-A96D-0FB48C13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A460252-10D2-504E-802C-246571970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E2403F-FB46-C343-8508-9F78BAFE9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B120-44DF-B648-9AD2-9ECB22D05C2F}" type="datetimeFigureOut">
              <a:rPr lang="es-EC" smtClean="0"/>
              <a:t>4/5/2021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EBFCAF-2F40-8F45-AB73-2CA256FF0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54A223D-E616-B74E-A123-BFC4FD5F2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D2CF-EFBE-584C-890D-BDA5999365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218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56E5BC-5317-8448-B2B6-B940C50F6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16D0FEE-9792-BF45-8DDB-79418E83B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AF47688-C607-7C40-9AF6-13254251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722312" y="4427951"/>
            <a:ext cx="5585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20230" y="2627954"/>
            <a:ext cx="6587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ZONAL 3 </a:t>
            </a: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5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8FC5ECD-839A-9348-B081-787D788B4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82221" y="538034"/>
            <a:ext cx="59185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>Escuelas de Iniciación Deportiva</a:t>
            </a:r>
          </a:p>
          <a:p>
            <a:endParaRPr lang="es-MX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08" y="813589"/>
            <a:ext cx="3322608" cy="17436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1" y="2932059"/>
            <a:ext cx="2359197" cy="17627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993" y="2932059"/>
            <a:ext cx="2725148" cy="2066723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101807"/>
              </p:ext>
            </p:extLst>
          </p:nvPr>
        </p:nvGraphicFramePr>
        <p:xfrm>
          <a:off x="585788" y="2537785"/>
          <a:ext cx="5229225" cy="1654366"/>
        </p:xfrm>
        <a:graphic>
          <a:graphicData uri="http://schemas.openxmlformats.org/drawingml/2006/table">
            <a:tbl>
              <a:tblPr firstRow="1" firstCol="1" bandRow="1"/>
              <a:tblGrid>
                <a:gridCol w="2614295"/>
                <a:gridCol w="26149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BENEFICIARIOS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PROVINCIAS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Beneficiarios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TUNGURAHUA       160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COTOPAXI               100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CHIMBORAZO         160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PASTAZA                  100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                    520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15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8FC5ECD-839A-9348-B081-787D788B4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91653" y="548649"/>
            <a:ext cx="5918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 Extraescolares</a:t>
            </a:r>
          </a:p>
          <a:p>
            <a:pPr algn="just">
              <a:spcAft>
                <a:spcPts val="0"/>
              </a:spcAft>
            </a:pPr>
            <a:endParaRPr lang="es-EC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s-EC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738" y="548649"/>
            <a:ext cx="1804572" cy="13473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687" y="731545"/>
            <a:ext cx="1877731" cy="11644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477" y="2313983"/>
            <a:ext cx="2152075" cy="13778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2969" y="3828276"/>
            <a:ext cx="2389839" cy="17984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447" y="4334301"/>
            <a:ext cx="2036240" cy="1719221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186922"/>
              </p:ext>
            </p:extLst>
          </p:nvPr>
        </p:nvGraphicFramePr>
        <p:xfrm>
          <a:off x="433409" y="2452929"/>
          <a:ext cx="5016645" cy="18594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55831"/>
                <a:gridCol w="3560814"/>
              </a:tblGrid>
              <a:tr h="255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Beneficiarios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Tungurahua        416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Cotopaxi              428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Pastaza                201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Chimborazo        458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                 1.503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76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8FC5ECD-839A-9348-B081-787D788B4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91403" y="681829"/>
            <a:ext cx="59322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 Físicas Rítmicas y </a:t>
            </a:r>
            <a:r>
              <a:rPr lang="es-EC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Recreativas</a:t>
            </a:r>
            <a:endParaRPr lang="es-EC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034" y="913785"/>
            <a:ext cx="1572904" cy="15911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990" y="993040"/>
            <a:ext cx="2383743" cy="15119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701" y="3297477"/>
            <a:ext cx="2707559" cy="16844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6506" y="3297477"/>
            <a:ext cx="2738710" cy="170145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579" y="2504979"/>
            <a:ext cx="4114286" cy="201904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91403" y="49524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En el mes de marzo se sobrepasó la meta programada con un Total 9.915 Beneficiarios en la Zona 3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8207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8FC5ECD-839A-9348-B081-787D788B4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64859" y="610823"/>
            <a:ext cx="103813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Jurídica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Estatutos: </a:t>
            </a:r>
            <a:r>
              <a:rPr lang="es-EC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43</a:t>
            </a:r>
            <a:endParaRPr lang="es-EC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Directorios: </a:t>
            </a:r>
            <a:r>
              <a:rPr lang="es-EC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222</a:t>
            </a:r>
            <a:endParaRPr lang="es-EC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Registros de Administradores General: </a:t>
            </a:r>
            <a:r>
              <a:rPr lang="es-EC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es-EC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Registros de administradores financieros: </a:t>
            </a:r>
            <a:r>
              <a:rPr lang="es-EC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es-EC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5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8FC5ECD-839A-9348-B081-787D788B4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28131" y="654798"/>
            <a:ext cx="101357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Presupuesto de la Coordinación Zonal 3 de Secretaría del Deporte </a:t>
            </a:r>
            <a:r>
              <a:rPr lang="es-EC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</a:t>
            </a:r>
            <a:endParaRPr lang="es-EC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s-EC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USD</a:t>
            </a:r>
            <a:r>
              <a:rPr lang="es-EC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1.822.899,17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87,51</a:t>
            </a:r>
            <a:r>
              <a:rPr lang="es-EC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s-EC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ejecutado</a:t>
            </a:r>
            <a:endParaRPr lang="es-EC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8FC5ECD-839A-9348-B081-787D788B4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28131" y="902479"/>
            <a:ext cx="93168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Asignación de recursos económicos a Organismos Deportivos en Zonal 3</a:t>
            </a:r>
          </a:p>
          <a:p>
            <a:pPr algn="just">
              <a:spcAft>
                <a:spcPts val="0"/>
              </a:spcAft>
            </a:pPr>
            <a:endParaRPr lang="es-EC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Monto</a:t>
            </a:r>
            <a:r>
              <a:rPr lang="es-EC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USD. </a:t>
            </a:r>
            <a:r>
              <a:rPr lang="es-EC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762372,68</a:t>
            </a:r>
            <a:endParaRPr lang="es-EC" sz="3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Organismos </a:t>
            </a:r>
            <a:r>
              <a:rPr lang="es-EC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deportivos: </a:t>
            </a:r>
            <a:r>
              <a:rPr lang="es-EC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69</a:t>
            </a:r>
            <a:endParaRPr lang="es-EC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285" y="2230090"/>
            <a:ext cx="5194242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4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178C9BB-19A3-7046-9DCA-3BA561CF4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117</Words>
  <Application>Microsoft Office PowerPoint</Application>
  <PresentationFormat>Panorámica</PresentationFormat>
  <Paragraphs>34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Estefy zurita</dc:creator>
  <cp:lastModifiedBy>Yuri Paucar</cp:lastModifiedBy>
  <cp:revision>35</cp:revision>
  <dcterms:created xsi:type="dcterms:W3CDTF">2019-11-26T19:38:24Z</dcterms:created>
  <dcterms:modified xsi:type="dcterms:W3CDTF">2021-05-04T21:06:29Z</dcterms:modified>
</cp:coreProperties>
</file>